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6850196"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F6A097-2FD7-429F-BE98-13FB239D581B}" type="datetimeFigureOut">
              <a:rPr lang="fr-FR" smtClean="0"/>
              <a:t>30/11/2023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8BB330-1891-4A7D-AC3B-F274CB3588EF}" type="slidenum">
              <a:rPr lang="fr-FR" smtClean="0"/>
              <a:t>‹N°›</a:t>
            </a:fld>
            <a:endParaRPr lang="fr-FR"/>
          </a:p>
        </p:txBody>
      </p:sp>
    </p:spTree>
    <p:extLst>
      <p:ext uri="{BB962C8B-B14F-4D97-AF65-F5344CB8AC3E}">
        <p14:creationId xmlns:p14="http://schemas.microsoft.com/office/powerpoint/2010/main" val="3315207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0CE188-A9B7-DA0B-7689-448213A0FA6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A280BAC-5AD1-C6EA-A05B-2AB5319AA3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ED1584E-2C2D-D768-2DC7-C27A2E9B708D}"/>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4AAAFC67-5D5B-66D5-0717-932C6E36B79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E4A9701-903D-9332-91C8-CF6D536D6D13}"/>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266053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33C144-CECB-FCCF-82CF-E5DD33A889B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C21B1B9-DC36-50D1-B72B-9D7652DB388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D142769-0FA2-9443-B0C3-48C45CA085E0}"/>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1AE35A50-452A-3453-3123-F082665C6B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13A6905-2EB2-465E-E0CB-C7989D3A23DA}"/>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2199511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29105FE-9020-146A-BE1B-75381ECF75E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5AD89DA-FD9C-2349-FA7A-1955FA68A7B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9C8D6D-ED58-7DBF-3FF6-4984A506BD97}"/>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8A132E5F-6215-4096-9032-111CE9B32EF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D94F45A-DE0D-5E52-2219-3F5B4842AD72}"/>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1724998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exte - image 1">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3BDF237F-7345-1A4B-97E3-0EDC801580E5}"/>
              </a:ext>
            </a:extLst>
          </p:cNvPr>
          <p:cNvPicPr>
            <a:picLocks noChangeAspect="1"/>
          </p:cNvPicPr>
          <p:nvPr userDrawn="1"/>
        </p:nvPicPr>
        <p:blipFill>
          <a:blip r:embed="rId2">
            <a:alphaModFix amt="30000"/>
          </a:blip>
          <a:stretch>
            <a:fillRect/>
          </a:stretch>
        </p:blipFill>
        <p:spPr>
          <a:xfrm>
            <a:off x="345894" y="-2444065"/>
            <a:ext cx="11108820" cy="13976433"/>
          </a:xfrm>
          <a:prstGeom prst="rect">
            <a:avLst/>
          </a:prstGeom>
          <a:effectLst/>
        </p:spPr>
      </p:pic>
      <p:sp>
        <p:nvSpPr>
          <p:cNvPr id="18" name="Espace réservé pour une image  17">
            <a:extLst>
              <a:ext uri="{FF2B5EF4-FFF2-40B4-BE49-F238E27FC236}">
                <a16:creationId xmlns:a16="http://schemas.microsoft.com/office/drawing/2014/main" id="{26F54911-D537-524A-8D93-FF3DE805D5EF}"/>
              </a:ext>
            </a:extLst>
          </p:cNvPr>
          <p:cNvSpPr>
            <a:spLocks noGrp="1"/>
          </p:cNvSpPr>
          <p:nvPr>
            <p:ph type="pic" sz="quarter" idx="10"/>
          </p:nvPr>
        </p:nvSpPr>
        <p:spPr>
          <a:xfrm>
            <a:off x="7196052" y="301841"/>
            <a:ext cx="4790364" cy="6081204"/>
          </a:xfrm>
          <a:custGeom>
            <a:avLst/>
            <a:gdLst>
              <a:gd name="connsiteX0" fmla="*/ 798410 w 4790364"/>
              <a:gd name="connsiteY0" fmla="*/ 0 h 4790364"/>
              <a:gd name="connsiteX1" fmla="*/ 4790364 w 4790364"/>
              <a:gd name="connsiteY1" fmla="*/ 0 h 4790364"/>
              <a:gd name="connsiteX2" fmla="*/ 4790364 w 4790364"/>
              <a:gd name="connsiteY2" fmla="*/ 3991954 h 4790364"/>
              <a:gd name="connsiteX3" fmla="*/ 3991954 w 4790364"/>
              <a:gd name="connsiteY3" fmla="*/ 4790364 h 4790364"/>
              <a:gd name="connsiteX4" fmla="*/ 0 w 4790364"/>
              <a:gd name="connsiteY4" fmla="*/ 4790364 h 4790364"/>
              <a:gd name="connsiteX5" fmla="*/ 0 w 4790364"/>
              <a:gd name="connsiteY5" fmla="*/ 798410 h 4790364"/>
              <a:gd name="connsiteX6" fmla="*/ 798410 w 4790364"/>
              <a:gd name="connsiteY6" fmla="*/ 0 h 479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90364" h="4790364">
                <a:moveTo>
                  <a:pt x="798410" y="0"/>
                </a:moveTo>
                <a:lnTo>
                  <a:pt x="4790364" y="0"/>
                </a:lnTo>
                <a:lnTo>
                  <a:pt x="4790364" y="3991954"/>
                </a:lnTo>
                <a:cubicBezTo>
                  <a:pt x="4790364" y="4432904"/>
                  <a:pt x="4432904" y="4790364"/>
                  <a:pt x="3991954" y="4790364"/>
                </a:cubicBezTo>
                <a:lnTo>
                  <a:pt x="0" y="4790364"/>
                </a:lnTo>
                <a:lnTo>
                  <a:pt x="0" y="798410"/>
                </a:lnTo>
                <a:cubicBezTo>
                  <a:pt x="0" y="357460"/>
                  <a:pt x="357460" y="0"/>
                  <a:pt x="798410" y="0"/>
                </a:cubicBezTo>
                <a:close/>
              </a:path>
            </a:pathLst>
          </a:custGeom>
        </p:spPr>
        <p:txBody>
          <a:bodyPr wrap="square">
            <a:noAutofit/>
          </a:bodyPr>
          <a:lstStyle/>
          <a:p>
            <a:endParaRPr lang="fr-FR"/>
          </a:p>
        </p:txBody>
      </p:sp>
      <p:sp>
        <p:nvSpPr>
          <p:cNvPr id="19" name="Espace réservé du texte 14">
            <a:extLst>
              <a:ext uri="{FF2B5EF4-FFF2-40B4-BE49-F238E27FC236}">
                <a16:creationId xmlns:a16="http://schemas.microsoft.com/office/drawing/2014/main" id="{24A8E56D-DC89-F548-93EF-279A84DBFFB5}"/>
              </a:ext>
            </a:extLst>
          </p:cNvPr>
          <p:cNvSpPr>
            <a:spLocks noGrp="1"/>
          </p:cNvSpPr>
          <p:nvPr>
            <p:ph type="body" sz="quarter" idx="11" hasCustomPrompt="1"/>
          </p:nvPr>
        </p:nvSpPr>
        <p:spPr>
          <a:xfrm>
            <a:off x="150197" y="153324"/>
            <a:ext cx="5750107" cy="842963"/>
          </a:xfrm>
          <a:prstGeom prst="rect">
            <a:avLst/>
          </a:prstGeom>
        </p:spPr>
        <p:txBody>
          <a:bodyPr>
            <a:noAutofit/>
          </a:bodyPr>
          <a:lstStyle>
            <a:lvl1pPr marL="0" indent="0">
              <a:buNone/>
              <a:defRPr sz="4000" b="1" i="0">
                <a:solidFill>
                  <a:srgbClr val="25465F"/>
                </a:solidFill>
                <a:latin typeface="Bouygues Read Semibold" pitchFamily="2" charset="77"/>
              </a:defRPr>
            </a:lvl1pPr>
          </a:lstStyle>
          <a:p>
            <a:pPr lvl="0"/>
            <a:r>
              <a:rPr lang="fr-FR"/>
              <a:t>Titre de votre page</a:t>
            </a:r>
          </a:p>
        </p:txBody>
      </p:sp>
      <p:sp>
        <p:nvSpPr>
          <p:cNvPr id="20" name="Rectangle : coins arrondis 19">
            <a:extLst>
              <a:ext uri="{FF2B5EF4-FFF2-40B4-BE49-F238E27FC236}">
                <a16:creationId xmlns:a16="http://schemas.microsoft.com/office/drawing/2014/main" id="{272B2953-7744-004F-A2A8-25CA47A0D798}"/>
              </a:ext>
            </a:extLst>
          </p:cNvPr>
          <p:cNvSpPr/>
          <p:nvPr userDrawn="1"/>
        </p:nvSpPr>
        <p:spPr>
          <a:xfrm>
            <a:off x="182439" y="1252387"/>
            <a:ext cx="2936695" cy="45719"/>
          </a:xfrm>
          <a:prstGeom prst="roundRect">
            <a:avLst>
              <a:gd name="adj" fmla="val 50000"/>
            </a:avLst>
          </a:prstGeom>
          <a:gradFill flip="none" rotWithShape="1">
            <a:gsLst>
              <a:gs pos="0">
                <a:srgbClr val="25465F"/>
              </a:gs>
              <a:gs pos="99000">
                <a:schemeClr val="bg1">
                  <a:alpha val="0"/>
                </a:schemeClr>
              </a:gs>
              <a:gs pos="50000">
                <a:srgbClr val="109DB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1" name="Espace réservé du texte 14">
            <a:extLst>
              <a:ext uri="{FF2B5EF4-FFF2-40B4-BE49-F238E27FC236}">
                <a16:creationId xmlns:a16="http://schemas.microsoft.com/office/drawing/2014/main" id="{DF561798-1ED1-1246-BB09-74B8D6C08BC0}"/>
              </a:ext>
            </a:extLst>
          </p:cNvPr>
          <p:cNvSpPr>
            <a:spLocks noGrp="1"/>
          </p:cNvSpPr>
          <p:nvPr>
            <p:ph type="body" sz="quarter" idx="14" hasCustomPrompt="1"/>
          </p:nvPr>
        </p:nvSpPr>
        <p:spPr>
          <a:xfrm>
            <a:off x="150197" y="1823663"/>
            <a:ext cx="5750107" cy="4139252"/>
          </a:xfrm>
          <a:prstGeom prst="rect">
            <a:avLst/>
          </a:prstGeom>
        </p:spPr>
        <p:txBody>
          <a:bodyPr anchor="t">
            <a:noAutofit/>
          </a:bodyPr>
          <a:lstStyle>
            <a:lvl1pPr marL="0" indent="0" algn="l">
              <a:buNone/>
              <a:defRPr sz="1800" b="0" i="0">
                <a:solidFill>
                  <a:srgbClr val="25465F"/>
                </a:solidFill>
                <a:latin typeface="Bouygues Read" pitchFamily="2" charset="77"/>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a:t>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Contenu de la catégorie. </a:t>
            </a:r>
          </a:p>
        </p:txBody>
      </p:sp>
      <p:sp>
        <p:nvSpPr>
          <p:cNvPr id="7" name="Rectangle : avec coins arrondis en diagonale 6">
            <a:extLst>
              <a:ext uri="{FF2B5EF4-FFF2-40B4-BE49-F238E27FC236}">
                <a16:creationId xmlns:a16="http://schemas.microsoft.com/office/drawing/2014/main" id="{53AF31DC-C086-F948-9320-DBF0A00C1582}"/>
              </a:ext>
            </a:extLst>
          </p:cNvPr>
          <p:cNvSpPr/>
          <p:nvPr userDrawn="1"/>
        </p:nvSpPr>
        <p:spPr>
          <a:xfrm>
            <a:off x="6860047" y="155290"/>
            <a:ext cx="4790364" cy="6573984"/>
          </a:xfrm>
          <a:prstGeom prst="round2DiagRect">
            <a:avLst/>
          </a:prstGeom>
          <a:solidFill>
            <a:srgbClr val="109DB9">
              <a:alpha val="1364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 name="Espace réservé du texte 14">
            <a:extLst>
              <a:ext uri="{FF2B5EF4-FFF2-40B4-BE49-F238E27FC236}">
                <a16:creationId xmlns:a16="http://schemas.microsoft.com/office/drawing/2014/main" id="{EE1B72E5-0AE7-4FC7-0E47-64F2343499EF}"/>
              </a:ext>
            </a:extLst>
          </p:cNvPr>
          <p:cNvSpPr>
            <a:spLocks noGrp="1"/>
          </p:cNvSpPr>
          <p:nvPr>
            <p:ph type="body" sz="quarter" idx="15" hasCustomPrompt="1"/>
          </p:nvPr>
        </p:nvSpPr>
        <p:spPr>
          <a:xfrm>
            <a:off x="182439" y="678881"/>
            <a:ext cx="5750107" cy="842963"/>
          </a:xfrm>
          <a:prstGeom prst="rect">
            <a:avLst/>
          </a:prstGeom>
        </p:spPr>
        <p:txBody>
          <a:bodyPr>
            <a:noAutofit/>
          </a:bodyPr>
          <a:lstStyle>
            <a:lvl1pPr marL="0" indent="0">
              <a:buNone/>
              <a:defRPr sz="2800" b="1" i="0">
                <a:solidFill>
                  <a:srgbClr val="109DB9"/>
                </a:solidFill>
                <a:latin typeface="Bouygues Read Medium" pitchFamily="50" charset="0"/>
              </a:defRPr>
            </a:lvl1pPr>
          </a:lstStyle>
          <a:p>
            <a:pPr lvl="0"/>
            <a:r>
              <a:rPr lang="fr-FR"/>
              <a:t>Titre de votre page</a:t>
            </a:r>
          </a:p>
        </p:txBody>
      </p:sp>
    </p:spTree>
    <p:extLst>
      <p:ext uri="{BB962C8B-B14F-4D97-AF65-F5344CB8AC3E}">
        <p14:creationId xmlns:p14="http://schemas.microsoft.com/office/powerpoint/2010/main" val="1194962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8CFC10-ACE1-E5F1-4020-BEF6F798F4E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3E3A32D-C575-D288-1858-0019DFB7A69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6D1ECFA-C046-4F9B-8ADE-DF0F372D6B9E}"/>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BECC20E7-2AB8-B7B7-E670-734C869A57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60733A-184A-1B9D-0CC9-8E536B668FB5}"/>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2347581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D2D105-4A1E-4EB6-DB7F-590134B3218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AFA950F-D030-FA33-4D34-1E9528F39C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5F221EA-BF5B-79E9-E1AE-BE6E9C0A6E21}"/>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3DFCCC6A-032A-CCCB-22E4-69EB4756774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D5FA638-4352-D6AB-DC30-824FEC79D517}"/>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2261357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EF639C-BFFF-8FAA-6B83-5248DC3ED09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684C9A5-E422-A418-F310-B22D2134BB1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9BC85BA-AC0E-FEE5-6681-FB40475B4A5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E47B80D-9332-065E-9B0F-99001C6D6139}"/>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6" name="Espace réservé du pied de page 5">
            <a:extLst>
              <a:ext uri="{FF2B5EF4-FFF2-40B4-BE49-F238E27FC236}">
                <a16:creationId xmlns:a16="http://schemas.microsoft.com/office/drawing/2014/main" id="{F46012C0-4E80-9880-3A50-C9D77F3A4A7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CBC216C-29CA-C3FB-FEBF-8D9242E9DEA1}"/>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4134358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AC3AC-4FAC-C4AC-A943-FFB1B69962E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F0DA9D1-0C32-5EA2-BF84-F4F2E0DB30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7E948C1-0CDA-C1C6-8ED8-5A1D0ADBDA5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F2FCEAD-28C8-FFD3-F6A3-B149CCE290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F11CA4E-ACE0-EFD3-A3CA-18E28DD65C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FFFA1E6-ACD6-5E0B-3BDF-85E3BD04A8F9}"/>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8" name="Espace réservé du pied de page 7">
            <a:extLst>
              <a:ext uri="{FF2B5EF4-FFF2-40B4-BE49-F238E27FC236}">
                <a16:creationId xmlns:a16="http://schemas.microsoft.com/office/drawing/2014/main" id="{5E59DED1-BC71-7BD2-1DF1-18C81A4ACF8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24B093A-A652-522F-986B-A337FC2D7451}"/>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654936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3FE9F-4FD5-BA11-997F-2798BF7310B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4EB167E-0D74-59C9-ECE2-A646D15CC19E}"/>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4" name="Espace réservé du pied de page 3">
            <a:extLst>
              <a:ext uri="{FF2B5EF4-FFF2-40B4-BE49-F238E27FC236}">
                <a16:creationId xmlns:a16="http://schemas.microsoft.com/office/drawing/2014/main" id="{2CF9B205-1BAC-3F92-0913-2CDC68F5D63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CE9768B-D812-E6D3-E5B5-33CA13DAD8B6}"/>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2836838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97FD0A6-C444-CCCF-36ED-008BB8B8D5B9}"/>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3" name="Espace réservé du pied de page 2">
            <a:extLst>
              <a:ext uri="{FF2B5EF4-FFF2-40B4-BE49-F238E27FC236}">
                <a16:creationId xmlns:a16="http://schemas.microsoft.com/office/drawing/2014/main" id="{C7759A90-CEC2-DF42-3A08-9430BA662DF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8E7A3A0-6571-04FA-C384-6F6CFE49051F}"/>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3455661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FF3566-94FB-EE38-BC53-950021BA908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DAC8A1E-4F08-EFAF-FAA6-4895176550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F3EEDE8-58A5-2DEE-D486-08C75B8464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5308CBF-DF8A-F546-16EE-32D48A009121}"/>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6" name="Espace réservé du pied de page 5">
            <a:extLst>
              <a:ext uri="{FF2B5EF4-FFF2-40B4-BE49-F238E27FC236}">
                <a16:creationId xmlns:a16="http://schemas.microsoft.com/office/drawing/2014/main" id="{FA9442F7-2CA1-958F-9AD2-A5229ECA6AD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8B323A7-4623-E5B2-4ECD-BC0DD827E641}"/>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1631773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D1BB4D-8C84-8160-F9AE-E1E7677E81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5A3EE6B-8A55-F120-248C-E09CCEED2B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F6127DD-0A2E-9ECC-C2BA-9498A51A33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D2DF585-AD68-1BBF-75A1-8C5381DD6AEC}"/>
              </a:ext>
            </a:extLst>
          </p:cNvPr>
          <p:cNvSpPr>
            <a:spLocks noGrp="1"/>
          </p:cNvSpPr>
          <p:nvPr>
            <p:ph type="dt" sz="half" idx="10"/>
          </p:nvPr>
        </p:nvSpPr>
        <p:spPr/>
        <p:txBody>
          <a:bodyPr/>
          <a:lstStyle/>
          <a:p>
            <a:fld id="{990CDD93-A22A-4B2A-B5AC-D96474714510}" type="datetimeFigureOut">
              <a:rPr lang="fr-FR" smtClean="0"/>
              <a:t>30/11/2023</a:t>
            </a:fld>
            <a:endParaRPr lang="fr-FR"/>
          </a:p>
        </p:txBody>
      </p:sp>
      <p:sp>
        <p:nvSpPr>
          <p:cNvPr id="6" name="Espace réservé du pied de page 5">
            <a:extLst>
              <a:ext uri="{FF2B5EF4-FFF2-40B4-BE49-F238E27FC236}">
                <a16:creationId xmlns:a16="http://schemas.microsoft.com/office/drawing/2014/main" id="{F123F08F-25D3-AD0C-7381-32BCBB00356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8E90AD3-74DE-2B04-9F5D-3100410D8F80}"/>
              </a:ext>
            </a:extLst>
          </p:cNvPr>
          <p:cNvSpPr>
            <a:spLocks noGrp="1"/>
          </p:cNvSpPr>
          <p:nvPr>
            <p:ph type="sldNum" sz="quarter" idx="12"/>
          </p:nvPr>
        </p:nvSpPr>
        <p:spPr/>
        <p:txBody>
          <a:bodyPr/>
          <a:lstStyle/>
          <a:p>
            <a:fld id="{37B9785F-FF5F-4560-BBA1-1E674A6FBD26}" type="slidenum">
              <a:rPr lang="fr-FR" smtClean="0"/>
              <a:t>‹N°›</a:t>
            </a:fld>
            <a:endParaRPr lang="fr-FR"/>
          </a:p>
        </p:txBody>
      </p:sp>
    </p:spTree>
    <p:extLst>
      <p:ext uri="{BB962C8B-B14F-4D97-AF65-F5344CB8AC3E}">
        <p14:creationId xmlns:p14="http://schemas.microsoft.com/office/powerpoint/2010/main" val="35580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E4AF45E-4514-699C-EE49-533BA31FF4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5862749-0846-4453-A91E-43512481C7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DB5CFB2-6FE0-27D2-4C66-EEC657B83E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CDD93-A22A-4B2A-B5AC-D96474714510}" type="datetimeFigureOut">
              <a:rPr lang="fr-FR" smtClean="0"/>
              <a:t>30/11/2023</a:t>
            </a:fld>
            <a:endParaRPr lang="fr-FR"/>
          </a:p>
        </p:txBody>
      </p:sp>
      <p:sp>
        <p:nvSpPr>
          <p:cNvPr id="5" name="Espace réservé du pied de page 4">
            <a:extLst>
              <a:ext uri="{FF2B5EF4-FFF2-40B4-BE49-F238E27FC236}">
                <a16:creationId xmlns:a16="http://schemas.microsoft.com/office/drawing/2014/main" id="{0BE473CB-DC17-DD28-CE00-A4F326C796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D778AC0-CDEA-7F28-C8A1-49BDBAAB0F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9785F-FF5F-4560-BBA1-1E674A6FBD26}" type="slidenum">
              <a:rPr lang="fr-FR" smtClean="0"/>
              <a:t>‹N°›</a:t>
            </a:fld>
            <a:endParaRPr lang="fr-FR"/>
          </a:p>
        </p:txBody>
      </p:sp>
    </p:spTree>
    <p:extLst>
      <p:ext uri="{BB962C8B-B14F-4D97-AF65-F5344CB8AC3E}">
        <p14:creationId xmlns:p14="http://schemas.microsoft.com/office/powerpoint/2010/main" val="2937237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05A21413-C2A4-F8E8-3A94-8ADB68C41FD1}"/>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F412986D-DD2D-403E-E195-9A6AC7B449C7}"/>
              </a:ext>
            </a:extLst>
          </p:cNvPr>
          <p:cNvSpPr>
            <a:spLocks noGrp="1"/>
          </p:cNvSpPr>
          <p:nvPr>
            <p:ph type="body" sz="quarter" idx="15"/>
          </p:nvPr>
        </p:nvSpPr>
        <p:spPr/>
        <p:txBody>
          <a:bodyPr/>
          <a:lstStyle/>
          <a:p>
            <a:endParaRPr lang="fr-FR"/>
          </a:p>
        </p:txBody>
      </p:sp>
      <p:pic>
        <p:nvPicPr>
          <p:cNvPr id="6" name="Image 5">
            <a:extLst>
              <a:ext uri="{FF2B5EF4-FFF2-40B4-BE49-F238E27FC236}">
                <a16:creationId xmlns:a16="http://schemas.microsoft.com/office/drawing/2014/main" id="{7C248FFA-C1F7-DDAD-3B01-AF4FDD67B9B7}"/>
              </a:ext>
            </a:extLst>
          </p:cNvPr>
          <p:cNvPicPr>
            <a:picLocks noChangeAspect="1"/>
          </p:cNvPicPr>
          <p:nvPr/>
        </p:nvPicPr>
        <p:blipFill rotWithShape="1">
          <a:blip r:embed="rId2"/>
          <a:srcRect t="11176"/>
          <a:stretch/>
        </p:blipFill>
        <p:spPr>
          <a:xfrm>
            <a:off x="182439" y="279388"/>
            <a:ext cx="11967656" cy="5899731"/>
          </a:xfrm>
          <a:prstGeom prst="rect">
            <a:avLst/>
          </a:prstGeom>
          <a:noFill/>
        </p:spPr>
      </p:pic>
    </p:spTree>
    <p:extLst>
      <p:ext uri="{BB962C8B-B14F-4D97-AF65-F5344CB8AC3E}">
        <p14:creationId xmlns:p14="http://schemas.microsoft.com/office/powerpoint/2010/main" val="195900826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Grand écran</PresentationFormat>
  <Paragraphs>0</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Bouygues Read</vt:lpstr>
      <vt:lpstr>Bouygues Read Medium</vt:lpstr>
      <vt:lpstr>Bouygues Read Semibold</vt:lpstr>
      <vt:lpstr>Calibri</vt:lpstr>
      <vt:lpstr>Calibri Light</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TA-ADM</dc:creator>
  <cp:lastModifiedBy>TA-ADM</cp:lastModifiedBy>
  <cp:revision>3</cp:revision>
  <dcterms:created xsi:type="dcterms:W3CDTF">2023-11-27T11:43:18Z</dcterms:created>
  <dcterms:modified xsi:type="dcterms:W3CDTF">2023-11-30T10:39:58Z</dcterms:modified>
</cp:coreProperties>
</file>